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>
        <p:scale>
          <a:sx n="75" d="100"/>
          <a:sy n="75" d="100"/>
        </p:scale>
        <p:origin x="192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820720" y="279400"/>
            <a:ext cx="3607237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3612715" y="279400"/>
            <a:ext cx="3607237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6404709" y="279400"/>
            <a:ext cx="3612786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831016" y="2317532"/>
            <a:ext cx="3607238" cy="20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3642279" y="2317533"/>
            <a:ext cx="360723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6423978" y="2317533"/>
            <a:ext cx="360723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806999" y="4349648"/>
            <a:ext cx="3608167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3612846" y="4349645"/>
            <a:ext cx="360816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0774392" y="974785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0774391" y="3059668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0774391" y="4996369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c3.2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1441450" y="1003300"/>
            <a:ext cx="1806575" cy="59690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4243388" y="1062038"/>
            <a:ext cx="1781175" cy="557212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7031831" y="1038225"/>
            <a:ext cx="1790700" cy="531019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1441450" y="3066832"/>
            <a:ext cx="1806575" cy="59690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4284663" y="3074770"/>
            <a:ext cx="1781175" cy="557212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7050881" y="3112870"/>
            <a:ext cx="1790700" cy="531019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1422400" y="5123954"/>
            <a:ext cx="1806575" cy="59690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4252913" y="5141417"/>
            <a:ext cx="1781175" cy="557212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5F9979-CE6C-0188-CB46-708D33D39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1"/>
          <a:stretch/>
        </p:blipFill>
        <p:spPr bwMode="auto">
          <a:xfrm>
            <a:off x="6423539" y="4344300"/>
            <a:ext cx="3613809" cy="205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7057231" y="5111758"/>
            <a:ext cx="1790700" cy="531019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268</Words>
  <Application>Microsoft Office PowerPoint</Application>
  <PresentationFormat>Widescreen</PresentationFormat>
  <Paragraphs>88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47</cp:revision>
  <dcterms:created xsi:type="dcterms:W3CDTF">2022-07-26T19:04:22Z</dcterms:created>
  <dcterms:modified xsi:type="dcterms:W3CDTF">2022-11-08T19:41:13Z</dcterms:modified>
</cp:coreProperties>
</file>